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2478" y="-11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243956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399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90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610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4121283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265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73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418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329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09542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84877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0E41714-F462-4A69-96C4-DA2BC9FD388C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183AD70-E8E7-459A-87FC-FB556E47F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72272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99" t="10078" r="-696" b="38120"/>
          <a:stretch/>
        </p:blipFill>
        <p:spPr>
          <a:xfrm>
            <a:off x="2438400" y="673101"/>
            <a:ext cx="7048500" cy="506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2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396248" cy="1048407"/>
          </a:xfrm>
        </p:spPr>
        <p:txBody>
          <a:bodyPr/>
          <a:lstStyle/>
          <a:p>
            <a:r>
              <a:rPr lang="ru-RU" dirty="0"/>
              <a:t>Русский язык и </a:t>
            </a:r>
            <a:r>
              <a:rPr lang="ru-RU" dirty="0" smtClean="0"/>
              <a:t>культура </a:t>
            </a:r>
            <a:r>
              <a:rPr lang="ru-RU" dirty="0" smtClean="0"/>
              <a:t>речи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50" y="1702676"/>
            <a:ext cx="2659074" cy="368574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99" y="2002221"/>
            <a:ext cx="2671347" cy="3846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63" y="1710760"/>
            <a:ext cx="2203216" cy="33104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1355" y="3043506"/>
            <a:ext cx="3641836" cy="2473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8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83" y="236484"/>
            <a:ext cx="3294993" cy="19076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Любимое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детище </a:t>
            </a:r>
            <a:r>
              <a:rPr lang="ru-RU" dirty="0" smtClean="0"/>
              <a:t>–</a:t>
            </a:r>
            <a:br>
              <a:rPr lang="ru-RU" dirty="0" smtClean="0"/>
            </a:br>
            <a:r>
              <a:rPr lang="ru-RU" dirty="0" smtClean="0"/>
              <a:t> кафедра </a:t>
            </a:r>
            <a:r>
              <a:rPr lang="ru-RU" dirty="0"/>
              <a:t>РКИ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2854" y="203914"/>
            <a:ext cx="5912070" cy="7396105"/>
          </a:xfrm>
        </p:spPr>
      </p:pic>
    </p:spTree>
    <p:extLst>
      <p:ext uri="{BB962C8B-B14F-4D97-AF65-F5344CB8AC3E}">
        <p14:creationId xmlns="" xmlns:p14="http://schemas.microsoft.com/office/powerpoint/2010/main" val="12574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040" y="268014"/>
            <a:ext cx="7252139" cy="977462"/>
          </a:xfrm>
        </p:spPr>
        <p:txBody>
          <a:bodyPr/>
          <a:lstStyle/>
          <a:p>
            <a:r>
              <a:rPr lang="ru-RU" dirty="0" smtClean="0"/>
              <a:t>Русисты и германисты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67008" y="771027"/>
            <a:ext cx="4610098" cy="3068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597" t="33485" r="15771" b="13056"/>
          <a:stretch/>
        </p:blipFill>
        <p:spPr>
          <a:xfrm rot="16200000">
            <a:off x="4208331" y="1560160"/>
            <a:ext cx="4559303" cy="4092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105" y="2685901"/>
            <a:ext cx="4759701" cy="3167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77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Русисты и германисты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9" y="1739148"/>
            <a:ext cx="3294993" cy="495054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89" y="1563436"/>
            <a:ext cx="5312979" cy="4301974"/>
          </a:xfrm>
        </p:spPr>
      </p:pic>
    </p:spTree>
    <p:extLst>
      <p:ext uri="{BB962C8B-B14F-4D97-AF65-F5344CB8AC3E}">
        <p14:creationId xmlns="" xmlns:p14="http://schemas.microsoft.com/office/powerpoint/2010/main" val="419173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4540469" cy="2751084"/>
          </a:xfrm>
        </p:spPr>
        <p:txBody>
          <a:bodyPr>
            <a:normAutofit fontScale="90000"/>
          </a:bodyPr>
          <a:lstStyle/>
          <a:p>
            <a:r>
              <a:rPr lang="ru-RU" dirty="0"/>
              <a:t>Согревая душу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 в декабрьские</a:t>
            </a:r>
            <a:br>
              <a:rPr lang="ru-RU" dirty="0" smtClean="0"/>
            </a:br>
            <a:r>
              <a:rPr lang="ru-RU" dirty="0" smtClean="0"/>
              <a:t> морозы – </a:t>
            </a:r>
            <a:br>
              <a:rPr lang="ru-RU" dirty="0" smtClean="0"/>
            </a:br>
            <a:r>
              <a:rPr lang="ru-RU" dirty="0" smtClean="0"/>
              <a:t>«Морозовские чтения»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0" y="243898"/>
            <a:ext cx="4189465" cy="6298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3762851"/>
            <a:ext cx="4398579" cy="2927277"/>
          </a:xfrm>
        </p:spPr>
      </p:pic>
    </p:spTree>
    <p:extLst>
      <p:ext uri="{BB962C8B-B14F-4D97-AF65-F5344CB8AC3E}">
        <p14:creationId xmlns="" xmlns:p14="http://schemas.microsoft.com/office/powerpoint/2010/main" val="60664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Выпускники </a:t>
            </a:r>
            <a:r>
              <a:rPr lang="ru-RU" dirty="0" err="1"/>
              <a:t>ИвГУ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8" y="1409700"/>
            <a:ext cx="8554007" cy="5448300"/>
          </a:xfrm>
        </p:spPr>
      </p:pic>
    </p:spTree>
    <p:extLst>
      <p:ext uri="{BB962C8B-B14F-4D97-AF65-F5344CB8AC3E}">
        <p14:creationId xmlns="" xmlns:p14="http://schemas.microsoft.com/office/powerpoint/2010/main" val="11974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304" y="583325"/>
            <a:ext cx="5502166" cy="12927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Культура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памяти:коллеги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кафедра</a:t>
            </a:r>
            <a:endParaRPr lang="ru-RU" dirty="0"/>
          </a:p>
        </p:txBody>
      </p:sp>
      <p:pic>
        <p:nvPicPr>
          <p:cNvPr id="11" name="Picture 2" descr="C:\Users\Василий Григорьевич\Desktop\Бабушка\Новая папка (2)\документы и награды\DSC00459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8069" y="488731"/>
            <a:ext cx="3457317" cy="2421495"/>
          </a:xfrm>
          <a:prstGeom prst="rect">
            <a:avLst/>
          </a:prstGeom>
          <a:noFill/>
        </p:spPr>
      </p:pic>
      <p:pic>
        <p:nvPicPr>
          <p:cNvPr id="12" name="Рисунок 11" descr="Изображение 0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62" y="1781503"/>
            <a:ext cx="6842235" cy="4563399"/>
          </a:xfrm>
          <a:prstGeom prst="rect">
            <a:avLst/>
          </a:prstGeom>
        </p:spPr>
      </p:pic>
      <p:pic>
        <p:nvPicPr>
          <p:cNvPr id="15" name="Рисунок 14" descr="Изображение 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8373" y="3279229"/>
            <a:ext cx="3993931" cy="2995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68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041" y="1"/>
            <a:ext cx="4934607" cy="1592316"/>
          </a:xfrm>
        </p:spPr>
        <p:txBody>
          <a:bodyPr/>
          <a:lstStyle/>
          <a:p>
            <a:r>
              <a:rPr lang="ru-RU" dirty="0" smtClean="0"/>
              <a:t>Культура памяти: корни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1" y="866966"/>
            <a:ext cx="4698123" cy="5580306"/>
          </a:xfrm>
        </p:spPr>
      </p:pic>
      <p:sp>
        <p:nvSpPr>
          <p:cNvPr id="6" name="TextBox 5"/>
          <p:cNvSpPr txBox="1"/>
          <p:nvPr/>
        </p:nvSpPr>
        <p:spPr>
          <a:xfrm>
            <a:off x="709448" y="2727435"/>
            <a:ext cx="461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В.В. Вересаев. </a:t>
            </a:r>
          </a:p>
          <a:p>
            <a:r>
              <a:rPr lang="ru-RU" dirty="0" smtClean="0"/>
              <a:t>Портрет работы Н. А. Андреева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124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46842"/>
            <a:ext cx="6589986" cy="1245476"/>
          </a:xfrm>
        </p:spPr>
        <p:txBody>
          <a:bodyPr/>
          <a:lstStyle/>
          <a:p>
            <a:r>
              <a:rPr lang="ru-RU" dirty="0" smtClean="0"/>
              <a:t>Культура памяти: корни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52" t="10501" r="13955" b="8567"/>
          <a:stretch/>
        </p:blipFill>
        <p:spPr>
          <a:xfrm rot="16200000">
            <a:off x="789809" y="2519525"/>
            <a:ext cx="4067176" cy="279082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233" b="8900"/>
          <a:stretch/>
        </p:blipFill>
        <p:spPr>
          <a:xfrm rot="16200000">
            <a:off x="4215812" y="2958510"/>
            <a:ext cx="4109408" cy="28067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11" t="16330" r="29260" b="12713"/>
          <a:stretch/>
        </p:blipFill>
        <p:spPr>
          <a:xfrm>
            <a:off x="7958081" y="1219197"/>
            <a:ext cx="2540001" cy="4048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19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746" y="236482"/>
            <a:ext cx="3878316" cy="12454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Профессор </a:t>
            </a:r>
            <a:r>
              <a:rPr lang="ru-RU" dirty="0" err="1" smtClean="0"/>
              <a:t>ИвГУ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И.Д. Морозова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" y="1495875"/>
            <a:ext cx="3878317" cy="5172873"/>
          </a:xfrm>
        </p:spPr>
      </p:pic>
      <p:pic>
        <p:nvPicPr>
          <p:cNvPr id="11" name="Рисунок 10" descr="45717297_281623715809267_892508615012568268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006" y="253422"/>
            <a:ext cx="4966139" cy="6464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38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0"/>
            <a:ext cx="4343400" cy="68930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52"/>
            <a:ext cx="4057549" cy="6572469"/>
          </a:xfrm>
        </p:spPr>
      </p:pic>
    </p:spTree>
    <p:extLst>
      <p:ext uri="{BB962C8B-B14F-4D97-AF65-F5344CB8AC3E}">
        <p14:creationId xmlns="" xmlns:p14="http://schemas.microsoft.com/office/powerpoint/2010/main" val="15292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978" y="283779"/>
            <a:ext cx="3547243" cy="2317531"/>
          </a:xfrm>
        </p:spPr>
        <p:txBody>
          <a:bodyPr>
            <a:normAutofit/>
          </a:bodyPr>
          <a:lstStyle/>
          <a:p>
            <a:r>
              <a:rPr lang="ru-RU" dirty="0" smtClean="0"/>
              <a:t>1951 – 1960. </a:t>
            </a:r>
            <a:br>
              <a:rPr lang="ru-RU" dirty="0" smtClean="0"/>
            </a:br>
            <a:r>
              <a:rPr lang="ru-RU" dirty="0" smtClean="0"/>
              <a:t> ШРМ </a:t>
            </a:r>
            <a:br>
              <a:rPr lang="ru-RU" dirty="0" smtClean="0"/>
            </a:br>
            <a:r>
              <a:rPr lang="ru-RU" dirty="0" smtClean="0"/>
              <a:t>гор. Горький</a:t>
            </a:r>
            <a:endParaRPr lang="ru-RU" dirty="0"/>
          </a:p>
        </p:txBody>
      </p:sp>
      <p:pic>
        <p:nvPicPr>
          <p:cNvPr id="8" name="Содержимое 7" descr="Изображение 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92716" y="1024760"/>
            <a:ext cx="6888667" cy="5133848"/>
          </a:xfrm>
        </p:spPr>
      </p:pic>
    </p:spTree>
    <p:extLst>
      <p:ext uri="{BB962C8B-B14F-4D97-AF65-F5344CB8AC3E}">
        <p14:creationId xmlns="" xmlns:p14="http://schemas.microsoft.com/office/powerpoint/2010/main" val="15544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83" y="204952"/>
            <a:ext cx="7299434" cy="13558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1960 </a:t>
            </a:r>
            <a:r>
              <a:rPr lang="ru-RU" dirty="0" smtClean="0"/>
              <a:t>– 2009 гг. И.Д.Морозова </a:t>
            </a:r>
            <a:r>
              <a:rPr lang="ru-RU" dirty="0" smtClean="0"/>
              <a:t>- </a:t>
            </a:r>
            <a:r>
              <a:rPr lang="ru-RU" dirty="0" smtClean="0"/>
              <a:t>русист </a:t>
            </a:r>
            <a:r>
              <a:rPr lang="ru-RU" dirty="0" err="1" smtClean="0"/>
              <a:t>ИвГУ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2" y="2230983"/>
            <a:ext cx="2835680" cy="43501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0254" y="2447718"/>
            <a:ext cx="4448175" cy="28165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4" y="945978"/>
            <a:ext cx="3530779" cy="5013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56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210</TotalTime>
  <Words>52</Words>
  <Application>Microsoft Office PowerPoint</Application>
  <PresentationFormat>Произвольный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Crop</vt:lpstr>
      <vt:lpstr>Слайд 1</vt:lpstr>
      <vt:lpstr>Выпускники ИвГУ</vt:lpstr>
      <vt:lpstr>Культура  памяти:коллеги кафедра</vt:lpstr>
      <vt:lpstr>Культура памяти: корни</vt:lpstr>
      <vt:lpstr>Культура памяти: корни</vt:lpstr>
      <vt:lpstr>Профессор ИвГУ  И.Д. Морозова</vt:lpstr>
      <vt:lpstr>Слайд 7</vt:lpstr>
      <vt:lpstr>1951 – 1960.   ШРМ  гор. Горький</vt:lpstr>
      <vt:lpstr>1960 – 2009 гг. И.Д.Морозова - русист ИвГУ  </vt:lpstr>
      <vt:lpstr>Русский язык и культура речи</vt:lpstr>
      <vt:lpstr>Любимое  детище –  кафедра РКИ</vt:lpstr>
      <vt:lpstr>Русисты и германисты</vt:lpstr>
      <vt:lpstr>Русисты и германисты</vt:lpstr>
      <vt:lpstr>Согревая душу:  в декабрьские  морозы –  «Морозовские чтения»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Баранов</dc:creator>
  <cp:lastModifiedBy>Василий Григорьевич</cp:lastModifiedBy>
  <cp:revision>18</cp:revision>
  <dcterms:created xsi:type="dcterms:W3CDTF">2021-12-09T20:25:12Z</dcterms:created>
  <dcterms:modified xsi:type="dcterms:W3CDTF">2021-12-10T01:07:14Z</dcterms:modified>
</cp:coreProperties>
</file>